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C0C3E-AEBB-42C9-9CF2-23BAC6CACD28}" type="datetimeFigureOut">
              <a:rPr lang="ko-KR" altLang="en-US" smtClean="0"/>
              <a:t>2021-10-18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FA60FB-A8BE-4E29-A023-93ECD61CD7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8823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9C0C3E-AEBB-42C9-9CF2-23BAC6CACD28}" type="datetimeFigureOut">
              <a:rPr lang="ko-KR" altLang="en-US" smtClean="0"/>
              <a:t>2021-10-18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FA60FB-A8BE-4E29-A023-93ECD61CD7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5082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sz="3200" b="1" smtClean="0">
                <a:solidFill>
                  <a:srgbClr val="FF0066"/>
                </a:solidFill>
                <a:latin typeface="Lucida Sans Unicode" pitchFamily="34" charset="0"/>
              </a:rPr>
              <a:t>Game Programming with DirectX</a:t>
            </a:r>
            <a:endParaRPr lang="en-US" altLang="ko-KR" sz="3200" b="1" dirty="0" smtClean="0">
              <a:solidFill>
                <a:srgbClr val="FF0066"/>
              </a:solidFill>
              <a:latin typeface="Lucida Sans Unicode" pitchFamily="34" charset="0"/>
            </a:endParaRP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3559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4547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테셀레이션</a:t>
            </a:r>
            <a:r>
              <a:rPr lang="en-US" altLang="ko-KR" smtClean="0"/>
              <a:t>(Tessellation)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5316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테셀레이션</a:t>
            </a:r>
            <a:r>
              <a:rPr lang="en-US" altLang="ko-KR" smtClean="0"/>
              <a:t>(Tessellation)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1099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테셀레이션</a:t>
            </a:r>
            <a:r>
              <a:rPr lang="en-US" altLang="ko-KR" smtClean="0"/>
              <a:t>(Tessellation)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4314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테셀레이션</a:t>
            </a:r>
            <a:r>
              <a:rPr lang="en-US" altLang="ko-KR" smtClean="0"/>
              <a:t>(Tessellation)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7002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테셀레이션</a:t>
            </a:r>
            <a:r>
              <a:rPr lang="en-US" altLang="ko-KR" smtClean="0"/>
              <a:t>(Tessellation)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7447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테셀레이션</a:t>
            </a:r>
            <a:r>
              <a:rPr lang="en-US" altLang="ko-KR" smtClean="0"/>
              <a:t>(Tessellation)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9136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테셀레이션</a:t>
            </a:r>
            <a:r>
              <a:rPr lang="en-US" altLang="ko-KR" smtClean="0"/>
              <a:t>(Tessellation)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6276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테셀레이션</a:t>
            </a:r>
            <a:r>
              <a:rPr lang="en-US" altLang="ko-KR" smtClean="0"/>
              <a:t>(Tessellation)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8161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테셀레이션</a:t>
            </a:r>
            <a:r>
              <a:rPr lang="en-US" altLang="ko-KR" smtClean="0"/>
              <a:t>(Tessellation)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2911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7920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7652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테셀레이션</a:t>
            </a:r>
            <a:r>
              <a:rPr lang="en-US" altLang="ko-KR" smtClean="0"/>
              <a:t>(Tessellation)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9067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테셀레이션</a:t>
            </a:r>
            <a:r>
              <a:rPr lang="en-US" altLang="ko-KR" smtClean="0"/>
              <a:t>(Tessellation)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8738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테셀레이션</a:t>
            </a:r>
            <a:r>
              <a:rPr lang="en-US" altLang="ko-KR" smtClean="0"/>
              <a:t>(Tessellation)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8443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테셀레이션</a:t>
            </a:r>
            <a:r>
              <a:rPr lang="en-US" altLang="ko-KR" smtClean="0"/>
              <a:t>(Tessellation)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0319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테셀레이션</a:t>
            </a:r>
            <a:r>
              <a:rPr lang="en-US" altLang="ko-KR" smtClean="0"/>
              <a:t>(Tessellation)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0210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테셀레이션</a:t>
            </a:r>
            <a:r>
              <a:rPr lang="en-US" altLang="ko-KR" smtClean="0"/>
              <a:t>(Tessellation)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8647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4257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테셀레이션</a:t>
            </a:r>
            <a:r>
              <a:rPr lang="en-US" altLang="ko-KR" smtClean="0"/>
              <a:t>(Tessellation)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6046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테셀레이션</a:t>
            </a:r>
            <a:r>
              <a:rPr lang="en-US" altLang="ko-KR" smtClean="0"/>
              <a:t>(Tessellation)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4960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6066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테셀레이션</a:t>
            </a:r>
            <a:r>
              <a:rPr lang="en-US" altLang="ko-KR" smtClean="0"/>
              <a:t>(Tessellation)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2000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테셀레이션</a:t>
            </a:r>
            <a:r>
              <a:rPr lang="en-US" altLang="ko-KR" smtClean="0"/>
              <a:t>(Tessellation)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6047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테셀레이션</a:t>
            </a:r>
            <a:r>
              <a:rPr lang="en-US" altLang="ko-KR" smtClean="0"/>
              <a:t>(Tessellation)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7952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테셀레이션</a:t>
            </a:r>
            <a:r>
              <a:rPr lang="en-US" altLang="ko-KR" smtClean="0"/>
              <a:t>(Tessellation)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8418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테셀레이션</a:t>
            </a:r>
            <a:r>
              <a:rPr lang="en-US" altLang="ko-KR" smtClean="0"/>
              <a:t>(Tessellation)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4319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테셀레이션</a:t>
            </a:r>
            <a:r>
              <a:rPr lang="en-US" altLang="ko-KR" smtClean="0"/>
              <a:t>(Tessellation)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6428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테셀레이션</a:t>
            </a:r>
            <a:r>
              <a:rPr lang="en-US" altLang="ko-KR" smtClean="0"/>
              <a:t>(Tessellation)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07691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테셀레이션</a:t>
            </a:r>
            <a:r>
              <a:rPr lang="en-US" altLang="ko-KR" smtClean="0"/>
              <a:t>(Tessellation)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7817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테셀레이션</a:t>
            </a:r>
            <a:r>
              <a:rPr lang="en-US" altLang="ko-KR" smtClean="0"/>
              <a:t>(Tessellation)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5709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테셀레이션</a:t>
            </a:r>
            <a:r>
              <a:rPr lang="en-US" altLang="ko-KR" smtClean="0"/>
              <a:t>(Tessellation)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4675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2198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테셀레이션</a:t>
            </a:r>
            <a:r>
              <a:rPr lang="en-US" altLang="ko-KR" smtClean="0"/>
              <a:t>(Tessellation)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85788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테셀레이션</a:t>
            </a:r>
            <a:r>
              <a:rPr lang="en-US" altLang="ko-KR" smtClean="0"/>
              <a:t>(Tessellation)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39220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테셀레이션</a:t>
            </a:r>
            <a:r>
              <a:rPr lang="en-US" altLang="ko-KR" smtClean="0"/>
              <a:t>(Tessellation)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02525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테셀레이션</a:t>
            </a:r>
            <a:r>
              <a:rPr lang="en-US" altLang="ko-KR" smtClean="0"/>
              <a:t>(Tessellation)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00504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테셀레이션</a:t>
            </a:r>
            <a:r>
              <a:rPr lang="en-US" altLang="ko-KR" smtClean="0"/>
              <a:t>(Tessellation)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0281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테셀레이션</a:t>
            </a:r>
            <a:r>
              <a:rPr lang="en-US" altLang="ko-KR" smtClean="0"/>
              <a:t>(Tessellation)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44482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테셀레이션</a:t>
            </a:r>
            <a:r>
              <a:rPr lang="en-US" altLang="ko-KR" smtClean="0"/>
              <a:t>(Tessellation)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01032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테셀레이션</a:t>
            </a:r>
            <a:r>
              <a:rPr lang="en-US" altLang="ko-KR" smtClean="0"/>
              <a:t>(Tessellation)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07825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테셀레이션</a:t>
            </a:r>
            <a:r>
              <a:rPr lang="en-US" altLang="ko-KR" smtClean="0"/>
              <a:t>(Tessellation)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5431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테셀레이션</a:t>
            </a:r>
            <a:r>
              <a:rPr lang="en-US" altLang="ko-KR" smtClean="0"/>
              <a:t>(Tessellation)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9998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3094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280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7945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6479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6289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170</Words>
  <Application>Microsoft Office PowerPoint</Application>
  <PresentationFormat>화면 슬라이드 쇼(4:3)</PresentationFormat>
  <Paragraphs>47</Paragraphs>
  <Slides>49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49</vt:i4>
      </vt:variant>
    </vt:vector>
  </HeadingPairs>
  <TitlesOfParts>
    <vt:vector size="53" baseType="lpstr">
      <vt:lpstr>맑은 고딕</vt:lpstr>
      <vt:lpstr>Arial</vt:lpstr>
      <vt:lpstr>Lucida Sans Unicode</vt:lpstr>
      <vt:lpstr>Office 테마</vt:lpstr>
      <vt:lpstr>Game Programming with DirectX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테셀레이션(Tessellation)</vt:lpstr>
      <vt:lpstr>테셀레이션(Tessellation)</vt:lpstr>
      <vt:lpstr>테셀레이션(Tessellation)</vt:lpstr>
      <vt:lpstr>테셀레이션(Tessellation)</vt:lpstr>
      <vt:lpstr>테셀레이션(Tessellation)</vt:lpstr>
      <vt:lpstr>테셀레이션(Tessellation)</vt:lpstr>
      <vt:lpstr>테셀레이션(Tessellation)</vt:lpstr>
      <vt:lpstr>테셀레이션(Tessellation)</vt:lpstr>
      <vt:lpstr>테셀레이션(Tessellation)</vt:lpstr>
      <vt:lpstr>PowerPoint 프레젠테이션</vt:lpstr>
      <vt:lpstr>테셀레이션(Tessellation)</vt:lpstr>
      <vt:lpstr>테셀레이션(Tessellation)</vt:lpstr>
      <vt:lpstr>테셀레이션(Tessellation)</vt:lpstr>
      <vt:lpstr>테셀레이션(Tessellation)</vt:lpstr>
      <vt:lpstr>테셀레이션(Tessellation)</vt:lpstr>
      <vt:lpstr>테셀레이션(Tessellation)</vt:lpstr>
      <vt:lpstr>PowerPoint 프레젠테이션</vt:lpstr>
      <vt:lpstr>테셀레이션(Tessellation)</vt:lpstr>
      <vt:lpstr>테셀레이션(Tessellation)</vt:lpstr>
      <vt:lpstr>테셀레이션(Tessellation)</vt:lpstr>
      <vt:lpstr>테셀레이션(Tessellation)</vt:lpstr>
      <vt:lpstr>테셀레이션(Tessellation)</vt:lpstr>
      <vt:lpstr>테셀레이션(Tessellation)</vt:lpstr>
      <vt:lpstr>테셀레이션(Tessellation)</vt:lpstr>
      <vt:lpstr>테셀레이션(Tessellation)</vt:lpstr>
      <vt:lpstr>테셀레이션(Tessellation)</vt:lpstr>
      <vt:lpstr>테셀레이션(Tessellation)</vt:lpstr>
      <vt:lpstr>테셀레이션(Tessellation)</vt:lpstr>
      <vt:lpstr>테셀레이션(Tessellation)</vt:lpstr>
      <vt:lpstr>테셀레이션(Tessellation)</vt:lpstr>
      <vt:lpstr>테셀레이션(Tessellation)</vt:lpstr>
      <vt:lpstr>테셀레이션(Tessellation)</vt:lpstr>
      <vt:lpstr>테셀레이션(Tessellation)</vt:lpstr>
      <vt:lpstr>테셀레이션(Tessellation)</vt:lpstr>
      <vt:lpstr>테셀레이션(Tessellation)</vt:lpstr>
      <vt:lpstr>테셀레이션(Tessellation)</vt:lpstr>
      <vt:lpstr>테셀레이션(Tessellation)</vt:lpstr>
      <vt:lpstr>테셀레이션(Tessellation)</vt:lpstr>
      <vt:lpstr>테셀레이션(Tessellation)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Game Programming with DirectX</dc:title>
  <dc:creator>Louis</dc:creator>
  <cp:lastModifiedBy>Louis</cp:lastModifiedBy>
  <cp:revision>1</cp:revision>
  <dcterms:created xsi:type="dcterms:W3CDTF">2021-10-17T16:36:25Z</dcterms:created>
  <dcterms:modified xsi:type="dcterms:W3CDTF">2021-10-17T16:36:25Z</dcterms:modified>
</cp:coreProperties>
</file>